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330" r:id="rId3"/>
    <p:sldId id="331" r:id="rId4"/>
    <p:sldId id="332" r:id="rId5"/>
    <p:sldId id="333" r:id="rId6"/>
    <p:sldId id="335" r:id="rId7"/>
    <p:sldId id="334" r:id="rId8"/>
    <p:sldId id="336" r:id="rId9"/>
    <p:sldId id="337" r:id="rId10"/>
    <p:sldId id="338" r:id="rId11"/>
    <p:sldId id="339" r:id="rId12"/>
    <p:sldId id="340" r:id="rId13"/>
    <p:sldId id="329" r:id="rId14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na Komadina" initials="MK" lastIdx="2" clrIdx="0">
    <p:extLst>
      <p:ext uri="{19B8F6BF-5375-455C-9EA6-DF929625EA0E}">
        <p15:presenceInfo xmlns:p15="http://schemas.microsoft.com/office/powerpoint/2012/main" userId="Marina Komadi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6699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59" autoAdjust="0"/>
    <p:restoredTop sz="91525" autoAdjust="0"/>
  </p:normalViewPr>
  <p:slideViewPr>
    <p:cSldViewPr snapToGrid="0">
      <p:cViewPr varScale="1">
        <p:scale>
          <a:sx n="83" d="100"/>
          <a:sy n="83" d="100"/>
        </p:scale>
        <p:origin x="7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22A034-4B36-456F-A02A-6C34272CD5B3}" type="datetimeFigureOut">
              <a:rPr lang="hr-HR" smtClean="0"/>
              <a:t>16.9.2022.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CBCDD8-7843-47D5-A77C-64E994D2921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99450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16.9.2022.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21848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16.9.2022.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11957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16.9.2022.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44154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16.9.2022.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18404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16.9.2022.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42017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16.9.2022.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16662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16.9.2022.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68969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16.9.2022.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23514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16.9.2022.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98681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16.9.2022.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00064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16.9.2022.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80185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148EA-6B88-4171-8B7A-E86F5126C524}" type="datetimeFigureOut">
              <a:rPr lang="hr-HR" smtClean="0"/>
              <a:t>16.9.2022.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97467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e-sfera.hr/dodatni-digitalni-sadrzaji/ad6bdda6-8715-4891-97c7-fc25b9bcab20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-sfera.hr/dodatni-digitalni-sadrzaji/91d1ccb5-52b5-4a0d-a5be-a7617b0c0c3f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bookwidgets.com/play/t:O+pGFYzRpdvuP0sYOvNVXjQHWDNaikeCmezo/vgS/3ZXRUszU1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21277" y="103240"/>
            <a:ext cx="7595420" cy="2872286"/>
          </a:xfrm>
        </p:spPr>
        <p:txBody>
          <a:bodyPr>
            <a:normAutofit/>
          </a:bodyPr>
          <a:lstStyle/>
          <a:p>
            <a:r>
              <a:rPr lang="hr-HR" sz="6600" b="1" dirty="0" err="1">
                <a:solidFill>
                  <a:srgbClr val="FF0000"/>
                </a:solidFill>
              </a:rPr>
              <a:t>UNIT</a:t>
            </a:r>
            <a:r>
              <a:rPr lang="hr-HR" sz="6600" b="1" dirty="0">
                <a:solidFill>
                  <a:srgbClr val="FF0000"/>
                </a:solidFill>
              </a:rPr>
              <a:t> 4: </a:t>
            </a:r>
            <a:br>
              <a:rPr lang="hr-HR" sz="6600" b="1" dirty="0">
                <a:solidFill>
                  <a:srgbClr val="FF0000"/>
                </a:solidFill>
              </a:rPr>
            </a:br>
            <a:r>
              <a:rPr lang="hr-HR" sz="6600" b="1" dirty="0" err="1">
                <a:solidFill>
                  <a:srgbClr val="FF0000"/>
                </a:solidFill>
              </a:rPr>
              <a:t>So</a:t>
            </a:r>
            <a:r>
              <a:rPr lang="hr-HR" sz="6600" b="1" dirty="0">
                <a:solidFill>
                  <a:srgbClr val="FF0000"/>
                </a:solidFill>
              </a:rPr>
              <a:t> </a:t>
            </a:r>
            <a:r>
              <a:rPr lang="hr-HR" sz="6600" b="1" dirty="0" err="1">
                <a:solidFill>
                  <a:srgbClr val="FF0000"/>
                </a:solidFill>
              </a:rPr>
              <a:t>much</a:t>
            </a:r>
            <a:r>
              <a:rPr lang="hr-HR" sz="6600" b="1" dirty="0">
                <a:solidFill>
                  <a:srgbClr val="FF0000"/>
                </a:solidFill>
              </a:rPr>
              <a:t> to do, </a:t>
            </a:r>
            <a:br>
              <a:rPr lang="hr-HR" sz="6600" b="1" dirty="0">
                <a:solidFill>
                  <a:srgbClr val="FF0000"/>
                </a:solidFill>
              </a:rPr>
            </a:br>
            <a:r>
              <a:rPr lang="hr-HR" sz="6600" b="1" dirty="0" err="1">
                <a:solidFill>
                  <a:srgbClr val="FF0000"/>
                </a:solidFill>
              </a:rPr>
              <a:t>so</a:t>
            </a:r>
            <a:r>
              <a:rPr lang="hr-HR" sz="6600" b="1" dirty="0">
                <a:solidFill>
                  <a:srgbClr val="FF0000"/>
                </a:solidFill>
              </a:rPr>
              <a:t> </a:t>
            </a:r>
            <a:r>
              <a:rPr lang="hr-HR" sz="6600" b="1" dirty="0" err="1">
                <a:solidFill>
                  <a:srgbClr val="FF0000"/>
                </a:solidFill>
              </a:rPr>
              <a:t>little</a:t>
            </a:r>
            <a:r>
              <a:rPr lang="hr-HR" sz="6600" b="1" dirty="0">
                <a:solidFill>
                  <a:srgbClr val="FF0000"/>
                </a:solidFill>
              </a:rPr>
              <a:t> time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08322" y="3182921"/>
            <a:ext cx="8283677" cy="1655762"/>
          </a:xfrm>
        </p:spPr>
        <p:txBody>
          <a:bodyPr>
            <a:normAutofit/>
          </a:bodyPr>
          <a:lstStyle/>
          <a:p>
            <a:r>
              <a:rPr lang="hr-HR" sz="6600" dirty="0"/>
              <a:t>In </a:t>
            </a:r>
            <a:r>
              <a:rPr lang="hr-HR" sz="6600" dirty="0" err="1"/>
              <a:t>my</a:t>
            </a:r>
            <a:r>
              <a:rPr lang="hr-HR" sz="6600" dirty="0"/>
              <a:t> free time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51384">
            <a:off x="833351" y="1589659"/>
            <a:ext cx="3363427" cy="44859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7445" y="5743575"/>
            <a:ext cx="5214555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241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419" y="2186765"/>
            <a:ext cx="6894887" cy="2281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78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562525" y="265016"/>
            <a:ext cx="65187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/>
              <a:t>Workbook</a:t>
            </a:r>
            <a:r>
              <a:rPr lang="hr-HR" sz="2800" dirty="0"/>
              <a:t> p 43.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64826" y="2094271"/>
            <a:ext cx="6931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94322" y="4472971"/>
            <a:ext cx="6931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solidFill>
                  <a:schemeClr val="accent2"/>
                </a:solidFill>
              </a:rPr>
              <a:t>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898" y="345003"/>
            <a:ext cx="9643291" cy="620907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442413" y="798976"/>
            <a:ext cx="545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chemeClr val="accent2"/>
                </a:solidFill>
              </a:rPr>
              <a:t>5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454012" y="1270229"/>
            <a:ext cx="545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454012" y="2155826"/>
            <a:ext cx="545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chemeClr val="accent2"/>
                </a:solidFill>
              </a:rPr>
              <a:t>3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476135" y="2544548"/>
            <a:ext cx="545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766616" y="3912164"/>
            <a:ext cx="1961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>
                <a:solidFill>
                  <a:schemeClr val="accent2"/>
                </a:solidFill>
              </a:rPr>
              <a:t>good</a:t>
            </a:r>
            <a:endParaRPr lang="hr-HR" sz="2400" b="1" dirty="0">
              <a:solidFill>
                <a:schemeClr val="accent2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256204" y="4361057"/>
            <a:ext cx="1961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>
                <a:solidFill>
                  <a:schemeClr val="accent2"/>
                </a:solidFill>
              </a:rPr>
              <a:t>out</a:t>
            </a:r>
            <a:endParaRPr lang="hr-HR" sz="2400" b="1" dirty="0">
              <a:solidFill>
                <a:schemeClr val="accent2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17871" y="4789693"/>
            <a:ext cx="22038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>
                <a:solidFill>
                  <a:schemeClr val="accent2"/>
                </a:solidFill>
              </a:rPr>
              <a:t>animal</a:t>
            </a:r>
            <a:r>
              <a:rPr lang="hr-HR" sz="2400" b="1" dirty="0">
                <a:solidFill>
                  <a:schemeClr val="accent2"/>
                </a:solidFill>
              </a:rPr>
              <a:t> </a:t>
            </a:r>
            <a:r>
              <a:rPr lang="hr-HR" sz="2400" b="1" dirty="0" err="1">
                <a:solidFill>
                  <a:schemeClr val="accent2"/>
                </a:solidFill>
              </a:rPr>
              <a:t>shelter</a:t>
            </a:r>
            <a:endParaRPr lang="hr-HR" sz="2400" b="1" dirty="0">
              <a:solidFill>
                <a:schemeClr val="accent2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99811" y="5271615"/>
            <a:ext cx="1961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chemeClr val="accent2"/>
                </a:solidFill>
              </a:rPr>
              <a:t>for free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244127" y="6069639"/>
            <a:ext cx="1961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>
                <a:solidFill>
                  <a:schemeClr val="accent2"/>
                </a:solidFill>
              </a:rPr>
              <a:t>focus</a:t>
            </a:r>
            <a:endParaRPr lang="hr-HR" sz="2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043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819" y="-11567"/>
            <a:ext cx="8967019" cy="6781779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5058698" y="619432"/>
            <a:ext cx="604683" cy="29496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Oval 8"/>
          <p:cNvSpPr/>
          <p:nvPr/>
        </p:nvSpPr>
        <p:spPr>
          <a:xfrm>
            <a:off x="5154563" y="914400"/>
            <a:ext cx="671050" cy="48351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Oval 9"/>
          <p:cNvSpPr/>
          <p:nvPr/>
        </p:nvSpPr>
        <p:spPr>
          <a:xfrm>
            <a:off x="8244349" y="1008671"/>
            <a:ext cx="722670" cy="38924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Oval 10"/>
          <p:cNvSpPr/>
          <p:nvPr/>
        </p:nvSpPr>
        <p:spPr>
          <a:xfrm>
            <a:off x="6430297" y="1397911"/>
            <a:ext cx="811161" cy="34239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Oval 11"/>
          <p:cNvSpPr/>
          <p:nvPr/>
        </p:nvSpPr>
        <p:spPr>
          <a:xfrm>
            <a:off x="5220930" y="2069689"/>
            <a:ext cx="1047135" cy="34904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Oval 12"/>
          <p:cNvSpPr/>
          <p:nvPr/>
        </p:nvSpPr>
        <p:spPr>
          <a:xfrm>
            <a:off x="4929651" y="2464924"/>
            <a:ext cx="733730" cy="33726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Oval 13"/>
          <p:cNvSpPr/>
          <p:nvPr/>
        </p:nvSpPr>
        <p:spPr>
          <a:xfrm>
            <a:off x="6378679" y="2775879"/>
            <a:ext cx="862779" cy="39502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Oval 14"/>
          <p:cNvSpPr/>
          <p:nvPr/>
        </p:nvSpPr>
        <p:spPr>
          <a:xfrm>
            <a:off x="4483513" y="3221902"/>
            <a:ext cx="671050" cy="31484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Oval 15"/>
          <p:cNvSpPr/>
          <p:nvPr/>
        </p:nvSpPr>
        <p:spPr>
          <a:xfrm>
            <a:off x="4483509" y="3644442"/>
            <a:ext cx="737421" cy="31201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" name="Oval 16"/>
          <p:cNvSpPr/>
          <p:nvPr/>
        </p:nvSpPr>
        <p:spPr>
          <a:xfrm>
            <a:off x="4001731" y="4064151"/>
            <a:ext cx="927920" cy="32279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8" name="Oval 17"/>
          <p:cNvSpPr/>
          <p:nvPr/>
        </p:nvSpPr>
        <p:spPr>
          <a:xfrm>
            <a:off x="6231194" y="4386950"/>
            <a:ext cx="818535" cy="3767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" name="Oval 18"/>
          <p:cNvSpPr/>
          <p:nvPr/>
        </p:nvSpPr>
        <p:spPr>
          <a:xfrm>
            <a:off x="6130413" y="5073900"/>
            <a:ext cx="1020096" cy="43753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" name="Oval 19"/>
          <p:cNvSpPr/>
          <p:nvPr/>
        </p:nvSpPr>
        <p:spPr>
          <a:xfrm>
            <a:off x="3510116" y="5397911"/>
            <a:ext cx="675970" cy="42324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80499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idi izvornu sliku">
            <a:hlinkClick r:id="rId2"/>
            <a:extLst>
              <a:ext uri="{FF2B5EF4-FFF2-40B4-BE49-F238E27FC236}">
                <a16:creationId xmlns:a16="http://schemas.microsoft.com/office/drawing/2014/main" id="{69ABD078-1F84-4227-A934-B23CCFD4A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999" y="183821"/>
            <a:ext cx="3810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12874" y="2088821"/>
            <a:ext cx="97489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/>
              <a:t>SELF CHECK</a:t>
            </a:r>
          </a:p>
          <a:p>
            <a:pPr algn="ctr"/>
            <a:r>
              <a:rPr lang="hr-HR" sz="2400" b="1" dirty="0" err="1">
                <a:hlinkClick r:id="rId4"/>
              </a:rPr>
              <a:t>https</a:t>
            </a:r>
            <a:r>
              <a:rPr lang="hr-HR" sz="2400" b="1" dirty="0">
                <a:hlinkClick r:id="rId4"/>
              </a:rPr>
              <a:t>://</a:t>
            </a:r>
            <a:r>
              <a:rPr lang="hr-HR" sz="2400" b="1" dirty="0" err="1">
                <a:hlinkClick r:id="rId4"/>
              </a:rPr>
              <a:t>www.e-sfera.hr</a:t>
            </a:r>
            <a:r>
              <a:rPr lang="hr-HR" sz="2400" b="1" dirty="0">
                <a:hlinkClick r:id="rId4"/>
              </a:rPr>
              <a:t>/dodatni-digitalni-</a:t>
            </a:r>
            <a:r>
              <a:rPr lang="hr-HR" sz="2400" b="1" dirty="0" err="1">
                <a:hlinkClick r:id="rId4"/>
              </a:rPr>
              <a:t>sadrzaji</a:t>
            </a:r>
            <a:r>
              <a:rPr lang="hr-HR" sz="2400" b="1" dirty="0">
                <a:hlinkClick r:id="rId4"/>
              </a:rPr>
              <a:t>/</a:t>
            </a:r>
            <a:r>
              <a:rPr lang="hr-HR" sz="2400" b="1" dirty="0" err="1">
                <a:hlinkClick r:id="rId4"/>
              </a:rPr>
              <a:t>91d1ccb5-52b5-4a0d-a5be-a7617b0c0c3f</a:t>
            </a:r>
            <a:r>
              <a:rPr lang="hr-HR" sz="2400" b="1" dirty="0">
                <a:hlinkClick r:id="rId4"/>
              </a:rPr>
              <a:t>/</a:t>
            </a:r>
            <a:r>
              <a:rPr lang="hr-HR" sz="24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51148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94514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894268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61858" y="574432"/>
            <a:ext cx="34068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/>
              <a:t>Look</a:t>
            </a:r>
            <a:r>
              <a:rPr lang="hr-HR" sz="2800" dirty="0"/>
              <a:t> at </a:t>
            </a:r>
            <a:r>
              <a:rPr lang="hr-HR" sz="2800" dirty="0" err="1"/>
              <a:t>the</a:t>
            </a:r>
            <a:r>
              <a:rPr lang="hr-HR" sz="2800" dirty="0"/>
              <a:t> </a:t>
            </a:r>
            <a:r>
              <a:rPr lang="hr-HR" sz="2800" dirty="0" err="1"/>
              <a:t>pictures</a:t>
            </a:r>
            <a:r>
              <a:rPr lang="hr-HR" sz="2800" dirty="0"/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61859" y="1702100"/>
            <a:ext cx="34068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/>
              <a:t>What</a:t>
            </a:r>
            <a:r>
              <a:rPr lang="hr-HR" sz="2800" dirty="0"/>
              <a:t> are </a:t>
            </a:r>
            <a:r>
              <a:rPr lang="hr-HR" sz="2800" dirty="0" err="1"/>
              <a:t>they</a:t>
            </a:r>
            <a:r>
              <a:rPr lang="hr-HR" sz="2800" dirty="0"/>
              <a:t> </a:t>
            </a:r>
            <a:r>
              <a:rPr lang="hr-HR" sz="2800" dirty="0" err="1"/>
              <a:t>like</a:t>
            </a:r>
            <a:r>
              <a:rPr lang="hr-HR" sz="2800" dirty="0"/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444987" y="2447981"/>
            <a:ext cx="34068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/>
              <a:t>What</a:t>
            </a:r>
            <a:r>
              <a:rPr lang="hr-HR" sz="2800" dirty="0"/>
              <a:t> do </a:t>
            </a:r>
            <a:r>
              <a:rPr lang="hr-HR" sz="2800" dirty="0" err="1"/>
              <a:t>they</a:t>
            </a:r>
            <a:r>
              <a:rPr lang="hr-HR" sz="2800" dirty="0"/>
              <a:t> </a:t>
            </a:r>
            <a:r>
              <a:rPr lang="hr-HR" sz="2800" dirty="0" err="1"/>
              <a:t>look</a:t>
            </a:r>
            <a:r>
              <a:rPr lang="hr-HR" sz="2800" dirty="0"/>
              <a:t> </a:t>
            </a:r>
            <a:r>
              <a:rPr lang="hr-HR" sz="2800" dirty="0" err="1"/>
              <a:t>like</a:t>
            </a:r>
            <a:r>
              <a:rPr lang="hr-HR" sz="2800" dirty="0"/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444987" y="3744926"/>
            <a:ext cx="34068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/>
              <a:t>Can</a:t>
            </a:r>
            <a:r>
              <a:rPr lang="hr-HR" sz="2800" dirty="0"/>
              <a:t> </a:t>
            </a:r>
            <a:r>
              <a:rPr lang="hr-HR" sz="2800" dirty="0" err="1"/>
              <a:t>you</a:t>
            </a:r>
            <a:r>
              <a:rPr lang="hr-HR" sz="2800" dirty="0"/>
              <a:t> </a:t>
            </a:r>
            <a:r>
              <a:rPr lang="hr-HR" sz="2800" dirty="0" err="1"/>
              <a:t>name</a:t>
            </a:r>
            <a:r>
              <a:rPr lang="hr-HR" sz="2800" dirty="0"/>
              <a:t> </a:t>
            </a:r>
            <a:r>
              <a:rPr lang="hr-HR" sz="2800" dirty="0" err="1"/>
              <a:t>the</a:t>
            </a:r>
            <a:r>
              <a:rPr lang="hr-HR" sz="2800" dirty="0"/>
              <a:t> free time </a:t>
            </a:r>
            <a:r>
              <a:rPr lang="hr-HR" sz="2800" dirty="0" err="1"/>
              <a:t>activities</a:t>
            </a:r>
            <a:r>
              <a:rPr lang="hr-HR" sz="2800" dirty="0"/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444987" y="5384709"/>
            <a:ext cx="36831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/>
              <a:t>Which</a:t>
            </a:r>
            <a:r>
              <a:rPr lang="hr-HR" sz="2800" dirty="0"/>
              <a:t> do </a:t>
            </a:r>
            <a:r>
              <a:rPr lang="hr-HR" sz="2800" dirty="0" err="1"/>
              <a:t>you</a:t>
            </a:r>
            <a:r>
              <a:rPr lang="hr-HR" sz="2800" dirty="0"/>
              <a:t> </a:t>
            </a:r>
            <a:r>
              <a:rPr lang="hr-HR" sz="2800" dirty="0" err="1"/>
              <a:t>like</a:t>
            </a:r>
            <a:r>
              <a:rPr lang="hr-HR" sz="2800" dirty="0"/>
              <a:t> </a:t>
            </a:r>
            <a:r>
              <a:rPr lang="hr-HR" sz="2800" dirty="0" err="1"/>
              <a:t>the</a:t>
            </a:r>
            <a:r>
              <a:rPr lang="hr-HR" sz="2800" dirty="0"/>
              <a:t> </a:t>
            </a:r>
            <a:r>
              <a:rPr lang="hr-HR" sz="2800" dirty="0" err="1"/>
              <a:t>best</a:t>
            </a:r>
            <a:r>
              <a:rPr lang="hr-HR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76389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8806" y="1064439"/>
            <a:ext cx="5022647" cy="34847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988477" cy="607111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173497" y="2021777"/>
            <a:ext cx="416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solidFill>
                  <a:srgbClr val="FF9900"/>
                </a:solidFill>
              </a:rPr>
              <a:t>6</a:t>
            </a:r>
            <a:endParaRPr lang="hr-HR" b="1" dirty="0">
              <a:solidFill>
                <a:srgbClr val="FF99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688234" y="2545213"/>
            <a:ext cx="416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solidFill>
                  <a:srgbClr val="FF9900"/>
                </a:solidFill>
              </a:rPr>
              <a:t>1</a:t>
            </a:r>
            <a:endParaRPr lang="hr-HR" b="1" dirty="0">
              <a:solidFill>
                <a:srgbClr val="FF99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213690" y="2911595"/>
            <a:ext cx="416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solidFill>
                  <a:srgbClr val="FF9900"/>
                </a:solidFill>
              </a:rPr>
              <a:t>2</a:t>
            </a:r>
            <a:endParaRPr lang="hr-HR" b="1" dirty="0">
              <a:solidFill>
                <a:srgbClr val="FF99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898771" y="3434815"/>
            <a:ext cx="416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solidFill>
                  <a:srgbClr val="FF9900"/>
                </a:solidFill>
              </a:rPr>
              <a:t>4</a:t>
            </a:r>
            <a:endParaRPr lang="hr-HR" b="1" dirty="0">
              <a:solidFill>
                <a:srgbClr val="FF99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583480" y="3841285"/>
            <a:ext cx="6302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solidFill>
                  <a:srgbClr val="FF9900"/>
                </a:solidFill>
              </a:rPr>
              <a:t> 3</a:t>
            </a:r>
            <a:endParaRPr lang="hr-HR" b="1" dirty="0">
              <a:solidFill>
                <a:srgbClr val="FF99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88447" y="4999703"/>
            <a:ext cx="46035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/>
              <a:t>exercising</a:t>
            </a:r>
            <a:r>
              <a:rPr lang="hr-HR" sz="2800" dirty="0"/>
              <a:t> = </a:t>
            </a:r>
            <a:r>
              <a:rPr lang="hr-HR" sz="2800" i="1" dirty="0">
                <a:solidFill>
                  <a:srgbClr val="0070C0"/>
                </a:solidFill>
              </a:rPr>
              <a:t>vježbanje</a:t>
            </a:r>
          </a:p>
          <a:p>
            <a:r>
              <a:rPr lang="hr-HR" sz="2800" dirty="0" err="1"/>
              <a:t>arts</a:t>
            </a:r>
            <a:r>
              <a:rPr lang="hr-HR" sz="2800" dirty="0"/>
              <a:t> </a:t>
            </a:r>
            <a:r>
              <a:rPr lang="hr-HR" sz="2800" dirty="0" err="1"/>
              <a:t>and</a:t>
            </a:r>
            <a:r>
              <a:rPr lang="hr-HR" sz="2800" dirty="0"/>
              <a:t> </a:t>
            </a:r>
            <a:r>
              <a:rPr lang="hr-HR" sz="2800" dirty="0" err="1"/>
              <a:t>crafts</a:t>
            </a:r>
            <a:r>
              <a:rPr lang="hr-HR" sz="2800" dirty="0"/>
              <a:t> = </a:t>
            </a:r>
            <a:r>
              <a:rPr lang="hr-HR" sz="2800" i="1" dirty="0">
                <a:solidFill>
                  <a:srgbClr val="0070C0"/>
                </a:solidFill>
              </a:rPr>
              <a:t>likovno i kreativno izražavanje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65873" y="6046144"/>
            <a:ext cx="807536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/>
              <a:t>PRACTISE:</a:t>
            </a:r>
          </a:p>
          <a:p>
            <a:r>
              <a:rPr lang="hr-HR" sz="1400" dirty="0" err="1">
                <a:hlinkClick r:id="rId4"/>
              </a:rPr>
              <a:t>https</a:t>
            </a:r>
            <a:r>
              <a:rPr lang="hr-HR" sz="1400" dirty="0">
                <a:hlinkClick r:id="rId4"/>
              </a:rPr>
              <a:t>://</a:t>
            </a:r>
            <a:r>
              <a:rPr lang="hr-HR" sz="1400" dirty="0" err="1">
                <a:hlinkClick r:id="rId4"/>
              </a:rPr>
              <a:t>www.bookwidgets.com</a:t>
            </a:r>
            <a:r>
              <a:rPr lang="hr-HR" sz="1400" dirty="0">
                <a:hlinkClick r:id="rId4"/>
              </a:rPr>
              <a:t>/</a:t>
            </a:r>
            <a:r>
              <a:rPr lang="hr-HR" sz="1400" dirty="0" err="1">
                <a:hlinkClick r:id="rId4"/>
              </a:rPr>
              <a:t>play</a:t>
            </a:r>
            <a:r>
              <a:rPr lang="hr-HR" sz="1400" dirty="0">
                <a:hlinkClick r:id="rId4"/>
              </a:rPr>
              <a:t>/</a:t>
            </a:r>
            <a:r>
              <a:rPr lang="hr-HR" sz="1400" dirty="0" err="1">
                <a:hlinkClick r:id="rId4"/>
              </a:rPr>
              <a:t>t:O+pGFYzRpdvuP0sYOvNVXjQHWDNaikeCmezo</a:t>
            </a:r>
            <a:r>
              <a:rPr lang="hr-HR" sz="1400" dirty="0">
                <a:hlinkClick r:id="rId4"/>
              </a:rPr>
              <a:t>/</a:t>
            </a:r>
            <a:r>
              <a:rPr lang="hr-HR" sz="1400" dirty="0" err="1">
                <a:hlinkClick r:id="rId4"/>
              </a:rPr>
              <a:t>vgS</a:t>
            </a:r>
            <a:r>
              <a:rPr lang="hr-HR" sz="1400" dirty="0">
                <a:hlinkClick r:id="rId4"/>
              </a:rPr>
              <a:t>/</a:t>
            </a:r>
            <a:r>
              <a:rPr lang="hr-HR" sz="1400" dirty="0" err="1">
                <a:hlinkClick r:id="rId4"/>
              </a:rPr>
              <a:t>3ZXRUszU1g</a:t>
            </a:r>
            <a:r>
              <a:rPr lang="hr-HR" sz="1400" dirty="0">
                <a:hlinkClick r:id="rId4"/>
              </a:rPr>
              <a:t>= </a:t>
            </a:r>
            <a:endParaRPr lang="hr-HR" sz="1400" dirty="0"/>
          </a:p>
        </p:txBody>
      </p:sp>
    </p:spTree>
    <p:extLst>
      <p:ext uri="{BB962C8B-B14F-4D97-AF65-F5344CB8AC3E}">
        <p14:creationId xmlns:p14="http://schemas.microsoft.com/office/powerpoint/2010/main" val="3117834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8143"/>
            <a:ext cx="7257161" cy="25782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75935" y="1622319"/>
            <a:ext cx="4719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solidFill>
                  <a:srgbClr val="FF9900"/>
                </a:solidFill>
              </a:rPr>
              <a:t>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98057" y="2035634"/>
            <a:ext cx="4277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solidFill>
                  <a:srgbClr val="FF9900"/>
                </a:solidFill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98056" y="2426584"/>
            <a:ext cx="4277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solidFill>
                  <a:srgbClr val="FF9900"/>
                </a:solidFill>
              </a:rPr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98055" y="2850307"/>
            <a:ext cx="4277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solidFill>
                  <a:srgbClr val="FF9900"/>
                </a:solidFill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4464" y="3877798"/>
            <a:ext cx="71677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/>
              <a:t>animal</a:t>
            </a:r>
            <a:r>
              <a:rPr lang="hr-HR" sz="2800" dirty="0"/>
              <a:t> </a:t>
            </a:r>
            <a:r>
              <a:rPr lang="hr-HR" sz="2800" dirty="0" err="1"/>
              <a:t>shelter</a:t>
            </a:r>
            <a:r>
              <a:rPr lang="hr-HR" sz="2800" dirty="0"/>
              <a:t> = </a:t>
            </a:r>
            <a:r>
              <a:rPr lang="hr-HR" sz="2800" i="1" dirty="0">
                <a:solidFill>
                  <a:srgbClr val="0070C0"/>
                </a:solidFill>
              </a:rPr>
              <a:t>sklonište za napuštene životinje</a:t>
            </a:r>
          </a:p>
          <a:p>
            <a:r>
              <a:rPr lang="hr-HR" sz="2800" dirty="0"/>
              <a:t>nature</a:t>
            </a:r>
            <a:r>
              <a:rPr lang="hr-HR" sz="2800" i="1" dirty="0"/>
              <a:t> = </a:t>
            </a:r>
            <a:r>
              <a:rPr lang="hr-HR" sz="2800" i="1" dirty="0">
                <a:solidFill>
                  <a:srgbClr val="0070C0"/>
                </a:solidFill>
              </a:rPr>
              <a:t>priroda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15025" y="126484"/>
            <a:ext cx="403614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/>
              <a:t>Do </a:t>
            </a:r>
            <a:r>
              <a:rPr lang="hr-HR" sz="2600" dirty="0" err="1"/>
              <a:t>you</a:t>
            </a:r>
            <a:r>
              <a:rPr lang="hr-HR" sz="2600" dirty="0"/>
              <a:t> </a:t>
            </a:r>
            <a:r>
              <a:rPr lang="hr-HR" sz="2600" dirty="0" err="1"/>
              <a:t>know</a:t>
            </a:r>
            <a:r>
              <a:rPr lang="hr-HR" sz="2600" dirty="0"/>
              <a:t> </a:t>
            </a:r>
            <a:r>
              <a:rPr lang="hr-HR" sz="2600" dirty="0" err="1"/>
              <a:t>any</a:t>
            </a:r>
            <a:r>
              <a:rPr lang="hr-HR" sz="2600" dirty="0"/>
              <a:t> </a:t>
            </a:r>
            <a:r>
              <a:rPr lang="hr-HR" sz="2600" dirty="0" err="1"/>
              <a:t>eco</a:t>
            </a:r>
            <a:r>
              <a:rPr lang="hr-HR" sz="2600" dirty="0"/>
              <a:t> </a:t>
            </a:r>
            <a:r>
              <a:rPr lang="hr-HR" sz="2600" dirty="0" err="1"/>
              <a:t>clubs</a:t>
            </a:r>
            <a:r>
              <a:rPr lang="hr-HR" sz="2600" dirty="0"/>
              <a:t>?</a:t>
            </a:r>
          </a:p>
          <a:p>
            <a:endParaRPr lang="hr-HR" sz="2600" i="1" dirty="0"/>
          </a:p>
          <a:p>
            <a:r>
              <a:rPr lang="hr-HR" sz="2600" dirty="0" err="1"/>
              <a:t>What</a:t>
            </a:r>
            <a:r>
              <a:rPr lang="hr-HR" sz="2600" dirty="0"/>
              <a:t> </a:t>
            </a:r>
            <a:r>
              <a:rPr lang="hr-HR" sz="2600" dirty="0" err="1"/>
              <a:t>about</a:t>
            </a:r>
            <a:r>
              <a:rPr lang="hr-HR" sz="2600" dirty="0"/>
              <a:t> </a:t>
            </a:r>
            <a:r>
              <a:rPr lang="hr-HR" sz="2600" dirty="0" err="1"/>
              <a:t>animal</a:t>
            </a:r>
            <a:r>
              <a:rPr lang="hr-HR" sz="2600" dirty="0"/>
              <a:t> </a:t>
            </a:r>
            <a:r>
              <a:rPr lang="hr-HR" sz="2600" dirty="0" err="1"/>
              <a:t>shelters</a:t>
            </a:r>
            <a:r>
              <a:rPr lang="hr-HR" sz="2600" dirty="0"/>
              <a:t>?</a:t>
            </a:r>
          </a:p>
          <a:p>
            <a:endParaRPr lang="hr-HR" sz="2600" i="1" dirty="0"/>
          </a:p>
          <a:p>
            <a:r>
              <a:rPr lang="hr-HR" sz="2600" dirty="0" err="1"/>
              <a:t>Where</a:t>
            </a:r>
            <a:r>
              <a:rPr lang="hr-HR" sz="2600" dirty="0"/>
              <a:t> are </a:t>
            </a:r>
            <a:r>
              <a:rPr lang="hr-HR" sz="2600" dirty="0" err="1"/>
              <a:t>they</a:t>
            </a:r>
            <a:r>
              <a:rPr lang="hr-HR" sz="2600" dirty="0"/>
              <a:t>?</a:t>
            </a:r>
          </a:p>
          <a:p>
            <a:endParaRPr lang="hr-HR" sz="2600" i="1" dirty="0"/>
          </a:p>
          <a:p>
            <a:r>
              <a:rPr lang="hr-HR" sz="2600" dirty="0"/>
              <a:t>Are </a:t>
            </a:r>
            <a:r>
              <a:rPr lang="hr-HR" sz="2600" dirty="0" err="1"/>
              <a:t>you</a:t>
            </a:r>
            <a:r>
              <a:rPr lang="hr-HR" sz="2600" dirty="0"/>
              <a:t> </a:t>
            </a:r>
            <a:r>
              <a:rPr lang="hr-HR" sz="2600" dirty="0" err="1"/>
              <a:t>healthy</a:t>
            </a:r>
            <a:r>
              <a:rPr lang="hr-HR" sz="2600" dirty="0"/>
              <a:t>?</a:t>
            </a:r>
          </a:p>
          <a:p>
            <a:endParaRPr lang="hr-HR" sz="2600" i="1" dirty="0"/>
          </a:p>
          <a:p>
            <a:r>
              <a:rPr lang="hr-HR" sz="2600" dirty="0"/>
              <a:t>Are </a:t>
            </a:r>
            <a:r>
              <a:rPr lang="hr-HR" sz="2600" dirty="0" err="1"/>
              <a:t>you</a:t>
            </a:r>
            <a:r>
              <a:rPr lang="hr-HR" sz="2600" dirty="0"/>
              <a:t> fit?</a:t>
            </a:r>
          </a:p>
        </p:txBody>
      </p:sp>
    </p:spTree>
    <p:extLst>
      <p:ext uri="{BB962C8B-B14F-4D97-AF65-F5344CB8AC3E}">
        <p14:creationId xmlns:p14="http://schemas.microsoft.com/office/powerpoint/2010/main" val="3281980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  <p:bldP spid="1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732" y="327997"/>
            <a:ext cx="8743797" cy="62163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438968" y="327997"/>
            <a:ext cx="237449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/>
              <a:t>What</a:t>
            </a:r>
            <a:r>
              <a:rPr lang="hr-HR" sz="2800" dirty="0"/>
              <a:t> do </a:t>
            </a:r>
            <a:r>
              <a:rPr lang="hr-HR" sz="2800" dirty="0" err="1"/>
              <a:t>you</a:t>
            </a:r>
            <a:r>
              <a:rPr lang="hr-HR" sz="2800" dirty="0"/>
              <a:t> </a:t>
            </a:r>
            <a:r>
              <a:rPr lang="hr-HR" sz="2800" dirty="0" err="1"/>
              <a:t>think</a:t>
            </a:r>
            <a:r>
              <a:rPr lang="hr-HR" sz="2800" dirty="0"/>
              <a:t> </a:t>
            </a:r>
            <a:r>
              <a:rPr lang="hr-HR" sz="2800" dirty="0" err="1"/>
              <a:t>these</a:t>
            </a:r>
            <a:r>
              <a:rPr lang="hr-HR" sz="2800" dirty="0"/>
              <a:t> </a:t>
            </a:r>
            <a:r>
              <a:rPr lang="hr-HR" sz="2800" dirty="0" err="1"/>
              <a:t>people</a:t>
            </a:r>
            <a:r>
              <a:rPr lang="hr-HR" sz="2800" dirty="0"/>
              <a:t> do </a:t>
            </a:r>
            <a:r>
              <a:rPr lang="hr-HR" sz="2800" dirty="0" err="1"/>
              <a:t>in</a:t>
            </a:r>
            <a:r>
              <a:rPr lang="hr-HR" sz="2800" dirty="0"/>
              <a:t> </a:t>
            </a:r>
            <a:r>
              <a:rPr lang="hr-HR" sz="2800" dirty="0" err="1"/>
              <a:t>their</a:t>
            </a:r>
            <a:r>
              <a:rPr lang="hr-HR" sz="2800" dirty="0"/>
              <a:t> free time?</a:t>
            </a:r>
          </a:p>
        </p:txBody>
      </p:sp>
    </p:spTree>
    <p:extLst>
      <p:ext uri="{BB962C8B-B14F-4D97-AF65-F5344CB8AC3E}">
        <p14:creationId xmlns:p14="http://schemas.microsoft.com/office/powerpoint/2010/main" val="2014118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732" y="327997"/>
            <a:ext cx="8743797" cy="62163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327354" y="200977"/>
            <a:ext cx="2374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/>
              <a:t>Scan</a:t>
            </a:r>
            <a:r>
              <a:rPr lang="hr-HR" sz="2800" dirty="0"/>
              <a:t> </a:t>
            </a:r>
            <a:r>
              <a:rPr lang="hr-HR" sz="2800" dirty="0" err="1"/>
              <a:t>the</a:t>
            </a:r>
            <a:r>
              <a:rPr lang="hr-HR" sz="2800" dirty="0"/>
              <a:t> </a:t>
            </a:r>
            <a:r>
              <a:rPr lang="hr-HR" sz="2800" dirty="0" err="1"/>
              <a:t>texts</a:t>
            </a:r>
            <a:r>
              <a:rPr lang="hr-HR" sz="2800" dirty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217784" y="1198476"/>
            <a:ext cx="259363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 err="1"/>
              <a:t>Find</a:t>
            </a:r>
            <a:r>
              <a:rPr lang="hr-HR" sz="2600" dirty="0"/>
              <a:t> </a:t>
            </a:r>
            <a:r>
              <a:rPr lang="hr-HR" sz="2600" dirty="0" err="1"/>
              <a:t>words</a:t>
            </a:r>
            <a:r>
              <a:rPr lang="hr-HR" sz="2600" dirty="0"/>
              <a:t> </a:t>
            </a:r>
            <a:r>
              <a:rPr lang="hr-HR" sz="2600" dirty="0" err="1"/>
              <a:t>from</a:t>
            </a:r>
            <a:r>
              <a:rPr lang="hr-HR" sz="2600" dirty="0"/>
              <a:t> </a:t>
            </a:r>
            <a:r>
              <a:rPr lang="hr-HR" sz="2600" dirty="0" err="1"/>
              <a:t>task</a:t>
            </a:r>
            <a:r>
              <a:rPr lang="hr-HR" sz="2600" dirty="0"/>
              <a:t> </a:t>
            </a:r>
            <a:r>
              <a:rPr lang="hr-HR" sz="2600" u="sng" dirty="0"/>
              <a:t>3.</a:t>
            </a:r>
            <a:endParaRPr lang="hr-HR" sz="2600" i="1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9217784" y="2189697"/>
            <a:ext cx="237449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 err="1"/>
              <a:t>Which</a:t>
            </a:r>
            <a:r>
              <a:rPr lang="hr-HR" sz="2600" dirty="0"/>
              <a:t> </a:t>
            </a:r>
            <a:r>
              <a:rPr lang="hr-HR" sz="2600" dirty="0" err="1"/>
              <a:t>activities</a:t>
            </a:r>
            <a:r>
              <a:rPr lang="hr-HR" sz="2600" dirty="0"/>
              <a:t> are </a:t>
            </a:r>
            <a:r>
              <a:rPr lang="hr-HR" sz="2600" dirty="0" err="1"/>
              <a:t>they</a:t>
            </a:r>
            <a:r>
              <a:rPr lang="hr-HR" sz="2600" dirty="0"/>
              <a:t> </a:t>
            </a:r>
            <a:r>
              <a:rPr lang="hr-HR" sz="2600" dirty="0" err="1"/>
              <a:t>talking</a:t>
            </a:r>
            <a:r>
              <a:rPr lang="hr-HR" sz="2600" dirty="0"/>
              <a:t> </a:t>
            </a:r>
            <a:r>
              <a:rPr lang="hr-HR" sz="2600" dirty="0" err="1"/>
              <a:t>about</a:t>
            </a:r>
            <a:r>
              <a:rPr lang="hr-HR" sz="2600" dirty="0"/>
              <a:t>?</a:t>
            </a:r>
          </a:p>
          <a:p>
            <a:r>
              <a:rPr lang="hr-HR" sz="2600" dirty="0" err="1"/>
              <a:t>Write</a:t>
            </a:r>
            <a:r>
              <a:rPr lang="hr-HR" sz="2600" dirty="0"/>
              <a:t> </a:t>
            </a:r>
            <a:r>
              <a:rPr lang="hr-HR" sz="2600" dirty="0" err="1"/>
              <a:t>the</a:t>
            </a:r>
            <a:r>
              <a:rPr lang="hr-HR" sz="2600" dirty="0"/>
              <a:t> word </a:t>
            </a:r>
            <a:r>
              <a:rPr lang="hr-HR" sz="2600" dirty="0" err="1"/>
              <a:t>from</a:t>
            </a:r>
            <a:r>
              <a:rPr lang="hr-HR" sz="2600" dirty="0"/>
              <a:t> </a:t>
            </a:r>
            <a:r>
              <a:rPr lang="hr-HR" sz="2600" dirty="0" err="1"/>
              <a:t>task</a:t>
            </a:r>
            <a:r>
              <a:rPr lang="hr-HR" sz="2600" dirty="0"/>
              <a:t> 2 on </a:t>
            </a:r>
            <a:r>
              <a:rPr lang="hr-HR" sz="2600" dirty="0" err="1"/>
              <a:t>the</a:t>
            </a:r>
            <a:r>
              <a:rPr lang="hr-HR" sz="2600" dirty="0"/>
              <a:t> </a:t>
            </a:r>
            <a:r>
              <a:rPr lang="hr-HR" sz="2600" dirty="0" err="1"/>
              <a:t>lines</a:t>
            </a:r>
            <a:r>
              <a:rPr lang="hr-HR" sz="2600" dirty="0"/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02193" y="3079871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i="1" dirty="0" err="1">
                <a:solidFill>
                  <a:srgbClr val="FF9900"/>
                </a:solidFill>
              </a:rPr>
              <a:t>exercising</a:t>
            </a:r>
            <a:endParaRPr lang="hr-HR" sz="2400" i="1" dirty="0">
              <a:solidFill>
                <a:srgbClr val="FF99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25961" y="320536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i="1" dirty="0" err="1">
                <a:solidFill>
                  <a:srgbClr val="FF9900"/>
                </a:solidFill>
              </a:rPr>
              <a:t>reading</a:t>
            </a:r>
            <a:endParaRPr lang="hr-HR" sz="2400" i="1" dirty="0">
              <a:solidFill>
                <a:srgbClr val="FF99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77830" y="6126859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i="1" dirty="0" err="1">
                <a:solidFill>
                  <a:srgbClr val="FF9900"/>
                </a:solidFill>
              </a:rPr>
              <a:t>volunteering</a:t>
            </a:r>
            <a:endParaRPr lang="hr-HR" sz="2400" i="1" dirty="0">
              <a:solidFill>
                <a:srgbClr val="FF99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55456" y="6082723"/>
            <a:ext cx="3819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i="1" dirty="0" err="1">
                <a:solidFill>
                  <a:srgbClr val="FF9900"/>
                </a:solidFill>
              </a:rPr>
              <a:t>spending</a:t>
            </a:r>
            <a:r>
              <a:rPr lang="hr-HR" sz="2400" i="1" dirty="0">
                <a:solidFill>
                  <a:srgbClr val="FF9900"/>
                </a:solidFill>
              </a:rPr>
              <a:t> time </a:t>
            </a:r>
            <a:r>
              <a:rPr lang="hr-HR" sz="2400" i="1" dirty="0" err="1">
                <a:solidFill>
                  <a:srgbClr val="FF9900"/>
                </a:solidFill>
              </a:rPr>
              <a:t>with</a:t>
            </a:r>
            <a:r>
              <a:rPr lang="hr-HR" sz="2400" i="1" dirty="0">
                <a:solidFill>
                  <a:srgbClr val="FF9900"/>
                </a:solidFill>
              </a:rPr>
              <a:t> </a:t>
            </a:r>
            <a:r>
              <a:rPr lang="hr-HR" sz="2400" i="1" dirty="0" err="1">
                <a:solidFill>
                  <a:srgbClr val="FF9900"/>
                </a:solidFill>
              </a:rPr>
              <a:t>family</a:t>
            </a:r>
            <a:r>
              <a:rPr lang="hr-HR" sz="2400" i="1" dirty="0">
                <a:solidFill>
                  <a:srgbClr val="FF99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35120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6" grpId="0"/>
      <p:bldP spid="6" grpId="1"/>
      <p:bldP spid="2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939" y="310823"/>
            <a:ext cx="6958144" cy="464850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292441" y="546952"/>
            <a:ext cx="46396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err="1"/>
              <a:t>Translate</a:t>
            </a:r>
            <a:endParaRPr lang="hr-HR" sz="2800" b="1" dirty="0"/>
          </a:p>
          <a:p>
            <a:endParaRPr lang="hr-HR" sz="2800" i="1" dirty="0"/>
          </a:p>
          <a:p>
            <a:r>
              <a:rPr lang="hr-HR" sz="2800" dirty="0" err="1"/>
              <a:t>volunteer</a:t>
            </a:r>
            <a:r>
              <a:rPr lang="hr-HR" sz="2800" i="1" dirty="0"/>
              <a:t> =</a:t>
            </a:r>
          </a:p>
          <a:p>
            <a:r>
              <a:rPr lang="hr-HR" sz="2800" dirty="0"/>
              <a:t>a </a:t>
            </a:r>
            <a:r>
              <a:rPr lang="hr-HR" sz="2800" dirty="0" err="1"/>
              <a:t>book</a:t>
            </a:r>
            <a:r>
              <a:rPr lang="hr-HR" sz="2800" dirty="0"/>
              <a:t> a </a:t>
            </a:r>
            <a:r>
              <a:rPr lang="hr-HR" sz="2800" dirty="0" err="1"/>
              <a:t>week</a:t>
            </a:r>
            <a:r>
              <a:rPr lang="hr-HR" sz="2800" dirty="0"/>
              <a:t> </a:t>
            </a:r>
            <a:r>
              <a:rPr lang="hr-HR" sz="2800" i="1" dirty="0"/>
              <a:t>=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001134" y="1394482"/>
            <a:ext cx="24039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i="1" dirty="0">
                <a:solidFill>
                  <a:srgbClr val="0070C0"/>
                </a:solidFill>
              </a:rPr>
              <a:t>volontirati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738107" y="1811125"/>
            <a:ext cx="20844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i="1" dirty="0">
                <a:solidFill>
                  <a:srgbClr val="0070C0"/>
                </a:solidFill>
              </a:rPr>
              <a:t>jedna knjiga tjedno</a:t>
            </a:r>
          </a:p>
        </p:txBody>
      </p:sp>
    </p:spTree>
    <p:extLst>
      <p:ext uri="{BB962C8B-B14F-4D97-AF65-F5344CB8AC3E}">
        <p14:creationId xmlns:p14="http://schemas.microsoft.com/office/powerpoint/2010/main" val="2955813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178" y="1354085"/>
            <a:ext cx="6958144" cy="46485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53665" y="2521974"/>
            <a:ext cx="486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rgbClr val="FF9900"/>
                </a:solidFill>
              </a:rPr>
              <a:t>F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41258" y="2932839"/>
            <a:ext cx="486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rgbClr val="FF9900"/>
                </a:solidFill>
              </a:rPr>
              <a:t>F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10766" y="3456059"/>
            <a:ext cx="486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rgbClr val="FF9900"/>
                </a:solidFill>
              </a:rPr>
              <a:t>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97910" y="4362338"/>
            <a:ext cx="486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rgbClr val="FF9900"/>
                </a:solidFill>
              </a:rPr>
              <a:t>F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34626" y="5314335"/>
            <a:ext cx="486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rgbClr val="FF9900"/>
                </a:solidFill>
              </a:rPr>
              <a:t>F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29124" y="3944496"/>
            <a:ext cx="486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rgbClr val="FF9900"/>
                </a:solidFill>
              </a:rPr>
              <a:t>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23348" y="4885558"/>
            <a:ext cx="486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rgbClr val="FF9900"/>
                </a:solidFill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1375473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8971" y="1509098"/>
            <a:ext cx="7333999" cy="39478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16994" y="3221391"/>
            <a:ext cx="17732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solidFill>
                  <a:schemeClr val="accent2"/>
                </a:solidFill>
              </a:rPr>
              <a:t>Henry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29476" y="3744611"/>
            <a:ext cx="17732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solidFill>
                  <a:schemeClr val="accent2"/>
                </a:solidFill>
              </a:rPr>
              <a:t>Luka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26223" y="4267831"/>
            <a:ext cx="17732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solidFill>
                  <a:schemeClr val="accent2"/>
                </a:solidFill>
              </a:rPr>
              <a:t>Rita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87976" y="4728152"/>
            <a:ext cx="17732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solidFill>
                  <a:schemeClr val="accent2"/>
                </a:solidFill>
              </a:rPr>
              <a:t>Dao</a:t>
            </a:r>
          </a:p>
        </p:txBody>
      </p:sp>
    </p:spTree>
    <p:extLst>
      <p:ext uri="{BB962C8B-B14F-4D97-AF65-F5344CB8AC3E}">
        <p14:creationId xmlns:p14="http://schemas.microsoft.com/office/powerpoint/2010/main" val="3979501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3964</TotalTime>
  <Words>226</Words>
  <Application>Microsoft Office PowerPoint</Application>
  <PresentationFormat>Widescreen</PresentationFormat>
  <Paragraphs>71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UNIT 4:  So much to do,  so little time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1: Who am I?</dc:title>
  <dc:creator>Marina Komadina</dc:creator>
  <cp:lastModifiedBy>Sanja Ivoš</cp:lastModifiedBy>
  <cp:revision>259</cp:revision>
  <dcterms:created xsi:type="dcterms:W3CDTF">2020-09-19T11:02:00Z</dcterms:created>
  <dcterms:modified xsi:type="dcterms:W3CDTF">2022-09-16T08:28:41Z</dcterms:modified>
</cp:coreProperties>
</file>